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9" r:id="rId8"/>
    <p:sldId id="271" r:id="rId9"/>
    <p:sldId id="272" r:id="rId10"/>
    <p:sldId id="284" r:id="rId11"/>
    <p:sldId id="285" r:id="rId12"/>
    <p:sldId id="286" r:id="rId13"/>
    <p:sldId id="287" r:id="rId14"/>
    <p:sldId id="293" r:id="rId15"/>
    <p:sldId id="313" r:id="rId16"/>
    <p:sldId id="331" r:id="rId17"/>
    <p:sldId id="335" r:id="rId18"/>
    <p:sldId id="336" r:id="rId19"/>
    <p:sldId id="337" r:id="rId20"/>
    <p:sldId id="339" r:id="rId21"/>
    <p:sldId id="340" r:id="rId22"/>
    <p:sldId id="341" r:id="rId23"/>
    <p:sldId id="342" r:id="rId24"/>
    <p:sldId id="349" r:id="rId25"/>
    <p:sldId id="351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2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80" r:id="rId44"/>
    <p:sldId id="381" r:id="rId45"/>
    <p:sldId id="382" r:id="rId46"/>
    <p:sldId id="383" r:id="rId47"/>
    <p:sldId id="384" r:id="rId48"/>
    <p:sldId id="386" r:id="rId49"/>
    <p:sldId id="394" r:id="rId50"/>
    <p:sldId id="405" r:id="rId51"/>
    <p:sldId id="406" r:id="rId52"/>
    <p:sldId id="409" r:id="rId53"/>
    <p:sldId id="412" r:id="rId54"/>
    <p:sldId id="427" r:id="rId55"/>
    <p:sldId id="429" r:id="rId56"/>
    <p:sldId id="430" r:id="rId57"/>
    <p:sldId id="432" r:id="rId58"/>
    <p:sldId id="436" r:id="rId59"/>
    <p:sldId id="437" r:id="rId60"/>
    <p:sldId id="442" r:id="rId61"/>
    <p:sldId id="443" r:id="rId62"/>
    <p:sldId id="444" r:id="rId63"/>
    <p:sldId id="445" r:id="rId64"/>
    <p:sldId id="453" r:id="rId65"/>
    <p:sldId id="459" r:id="rId66"/>
    <p:sldId id="460" r:id="rId67"/>
    <p:sldId id="461" r:id="rId68"/>
    <p:sldId id="462" r:id="rId69"/>
    <p:sldId id="465" r:id="rId70"/>
    <p:sldId id="466" r:id="rId71"/>
    <p:sldId id="467" r:id="rId72"/>
    <p:sldId id="469" r:id="rId73"/>
    <p:sldId id="470" r:id="rId74"/>
    <p:sldId id="471" r:id="rId75"/>
    <p:sldId id="475" r:id="rId76"/>
    <p:sldId id="476" r:id="rId77"/>
    <p:sldId id="477" r:id="rId78"/>
    <p:sldId id="478" r:id="rId79"/>
    <p:sldId id="479" r:id="rId80"/>
    <p:sldId id="482" r:id="rId81"/>
    <p:sldId id="483" r:id="rId82"/>
    <p:sldId id="492" r:id="rId83"/>
    <p:sldId id="498" r:id="rId84"/>
    <p:sldId id="499" r:id="rId85"/>
    <p:sldId id="502" r:id="rId86"/>
    <p:sldId id="503" r:id="rId87"/>
    <p:sldId id="504" r:id="rId88"/>
    <p:sldId id="505" r:id="rId89"/>
    <p:sldId id="506" r:id="rId90"/>
    <p:sldId id="507" r:id="rId91"/>
    <p:sldId id="508" r:id="rId92"/>
    <p:sldId id="509" r:id="rId93"/>
    <p:sldId id="511" r:id="rId94"/>
    <p:sldId id="512" r:id="rId95"/>
    <p:sldId id="513" r:id="rId96"/>
    <p:sldId id="514" r:id="rId97"/>
    <p:sldId id="516" r:id="rId98"/>
    <p:sldId id="518" r:id="rId99"/>
    <p:sldId id="520" r:id="rId100"/>
    <p:sldId id="521" r:id="rId101"/>
    <p:sldId id="522" r:id="rId102"/>
    <p:sldId id="528" r:id="rId103"/>
    <p:sldId id="529" r:id="rId104"/>
    <p:sldId id="533" r:id="rId105"/>
    <p:sldId id="534" r:id="rId106"/>
    <p:sldId id="538" r:id="rId107"/>
    <p:sldId id="541" r:id="rId108"/>
    <p:sldId id="542" r:id="rId109"/>
    <p:sldId id="545" r:id="rId110"/>
    <p:sldId id="546" r:id="rId111"/>
    <p:sldId id="554" r:id="rId112"/>
    <p:sldId id="557" r:id="rId113"/>
    <p:sldId id="561" r:id="rId114"/>
  </p:sldIdLst>
  <p:sldSz cx="12192000" cy="6858000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5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ADB8-870C-4B5E-BC38-F563F1A1C3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844A-9477-4F70-BD1A-EB55D124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0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r>
              <a:rPr lang="en-US" dirty="0" smtClean="0"/>
              <a:t> </a:t>
            </a:r>
            <a:r>
              <a:rPr lang="en-US" dirty="0" smtClean="0"/>
              <a:t>SS25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Nuova Shoes Agra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9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225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1925"/>
            <a:ext cx="10820400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239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7 Delecta KP Office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685800"/>
            <a:ext cx="7339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537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7 Delecta KP Offic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91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02 Mena Eros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687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02 Mena Ero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794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04 Mena Ero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15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06 Felix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829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08 Vinsik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713"/>
            <a:ext cx="108204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288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09 Kenn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97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10 Kenny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6300"/>
            <a:ext cx="10820400" cy="51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966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14 Alin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6938"/>
            <a:ext cx="10820400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5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225 SAND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0163"/>
            <a:ext cx="10820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56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14 Ali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10820400" cy="47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23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19 Lan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0541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21 Bryan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54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24 Nsta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225 SANDY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4575"/>
            <a:ext cx="10820400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5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225 SAND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2850"/>
            <a:ext cx="108204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862 Nor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0750"/>
            <a:ext cx="108204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6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21 Delecta Sor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685800"/>
            <a:ext cx="106818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66 Delecta KP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9950"/>
            <a:ext cx="108204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4 Polo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5063"/>
            <a:ext cx="10820400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4 Polo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1250"/>
            <a:ext cx="108204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4 Polo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1100"/>
            <a:ext cx="10820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0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775  DOROTH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8" y="556491"/>
            <a:ext cx="811414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4 Po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5213"/>
            <a:ext cx="10820400" cy="47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5 Delecta New Fanta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46" y="450954"/>
            <a:ext cx="8354290" cy="60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5 Delecta New Fanta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7" y="704273"/>
            <a:ext cx="7869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92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5 Delecta New Fant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73" y="685800"/>
            <a:ext cx="809567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7 Delecta KP Office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713"/>
            <a:ext cx="108204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6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8 Gabor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8 Gabor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5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8 Gab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07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79 Kur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685800"/>
            <a:ext cx="893618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35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0 Alin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6163"/>
            <a:ext cx="10820400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775 DOROTH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5" y="1094077"/>
            <a:ext cx="9732818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73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0 Ali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820400" cy="53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2 Dorothy Foxi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7563"/>
            <a:ext cx="10820400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4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2 Dorothy Foxi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4375"/>
            <a:ext cx="108204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0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2 Dorothy Foxi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685800"/>
            <a:ext cx="105759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3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2 Dorothy Foxi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0888"/>
            <a:ext cx="10820400" cy="53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28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2 Dorothy Foxi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2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2 Dorothy Fox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9613"/>
            <a:ext cx="108204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8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3  Doroth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685800"/>
            <a:ext cx="104568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4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7 Alin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7400"/>
            <a:ext cx="108204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8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7 Ali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0413"/>
            <a:ext cx="1082040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9546-D Zara Basic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3800"/>
            <a:ext cx="10820400" cy="44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4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8 Dorothy Foxi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3613"/>
            <a:ext cx="10820400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7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8 Dorothy Foxi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9638"/>
            <a:ext cx="108204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6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88 Dorothy fox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5650"/>
            <a:ext cx="10820400" cy="53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9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93 Delecta KP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9025"/>
            <a:ext cx="10820400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2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95 IN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685800"/>
            <a:ext cx="104092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6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95 IN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85800"/>
            <a:ext cx="10590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7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96 DOROTH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685800"/>
            <a:ext cx="107108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8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96 DOROTH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85800"/>
            <a:ext cx="9829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50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497 In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685800"/>
            <a:ext cx="108203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06 Me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0913"/>
            <a:ext cx="10820400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9546-D Zara Basic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3975"/>
            <a:ext cx="10820400" cy="42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56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11 Delecta cardi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713"/>
            <a:ext cx="108204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7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11 Delecta cardi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0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11 Delecta cardi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1538"/>
            <a:ext cx="10820400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3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11 Delecta card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94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21 Men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7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22 Dorothy 2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0725"/>
            <a:ext cx="1082040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9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22 Dorothy 2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85800"/>
            <a:ext cx="10528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32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22 Dorothy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6438"/>
            <a:ext cx="10820400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2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28 Kur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977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29 Fortun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9546-D Zara Basi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5188"/>
            <a:ext cx="10820400" cy="51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8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35 Delect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2175"/>
            <a:ext cx="10820400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2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35 Delec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5350"/>
            <a:ext cx="10820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4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36 Dorothy Foxi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2475"/>
            <a:ext cx="10820400" cy="53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58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36 Dorothy fox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8825"/>
            <a:ext cx="10820400" cy="5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490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42 Stue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3625"/>
            <a:ext cx="10820400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46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43 New way PU2356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714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43 New way PU23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64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44 IN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1363"/>
            <a:ext cx="10820400" cy="53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81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44 IN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9488"/>
            <a:ext cx="10820400" cy="48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22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0 Nyasa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685800"/>
            <a:ext cx="97361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1323 FORTUNA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713"/>
            <a:ext cx="108204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7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0 Nyas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685800"/>
            <a:ext cx="105743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26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0 Nyas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685800"/>
            <a:ext cx="103266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45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4 IN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6288"/>
            <a:ext cx="10820400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509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4 IN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85800"/>
            <a:ext cx="10642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638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4 Ines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4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7 dorothy 740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2188"/>
            <a:ext cx="10820400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22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7 dorothy 740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5325"/>
            <a:ext cx="10820400" cy="54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4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59 Po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85800"/>
            <a:ext cx="10133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014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61 Dorothy Fox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82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62 Men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8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1323 FORTUNA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713"/>
            <a:ext cx="108204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0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72 DELECTA SORA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3588"/>
            <a:ext cx="10820400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97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72 DELECTA SOR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0925"/>
            <a:ext cx="10820400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114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85 Jasm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713"/>
            <a:ext cx="108204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75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88 Po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88" y="685800"/>
            <a:ext cx="7337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32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89 Po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88" y="685800"/>
            <a:ext cx="7337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2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0 DELECTA SO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3763"/>
            <a:ext cx="10820400" cy="50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67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1 Polo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711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1 Pol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55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2 Softwalk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735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2 Softwalk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1323 FORTUNA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161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2 Softwalk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75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2 Softwalk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37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2 Softwal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727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5 Mena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16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5 Mena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362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5 Mena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55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5 Mena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98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5 Mena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44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6 Bryan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713"/>
            <a:ext cx="108204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176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597 Delecta KP Office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1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</Words>
  <Application>Microsoft Office PowerPoint</Application>
  <PresentationFormat>Widescreen</PresentationFormat>
  <Paragraphs>2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7" baseType="lpstr">
      <vt:lpstr>Arial</vt:lpstr>
      <vt:lpstr>Calibri</vt:lpstr>
      <vt:lpstr>Calibri Light</vt:lpstr>
      <vt:lpstr>Office Theme</vt:lpstr>
      <vt:lpstr>COLLECTION SS25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Garda fair SS25</dc:title>
  <dc:creator>Owner</dc:creator>
  <cp:lastModifiedBy>Manoj</cp:lastModifiedBy>
  <cp:revision>5</cp:revision>
  <dcterms:created xsi:type="dcterms:W3CDTF">2024-06-20T10:12:22Z</dcterms:created>
  <dcterms:modified xsi:type="dcterms:W3CDTF">2024-11-11T10:19:20Z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4571896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S10.3.1</vt:lpwstr>
  </property>
</Properties>
</file>