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80" r:id="rId3"/>
    <p:sldId id="345" r:id="rId4"/>
    <p:sldId id="368" r:id="rId5"/>
    <p:sldId id="269" r:id="rId6"/>
    <p:sldId id="278" r:id="rId7"/>
    <p:sldId id="294" r:id="rId8"/>
    <p:sldId id="298" r:id="rId9"/>
    <p:sldId id="302" r:id="rId10"/>
    <p:sldId id="307" r:id="rId11"/>
    <p:sldId id="316" r:id="rId12"/>
    <p:sldId id="320" r:id="rId13"/>
    <p:sldId id="323" r:id="rId14"/>
    <p:sldId id="333" r:id="rId15"/>
    <p:sldId id="334" r:id="rId16"/>
    <p:sldId id="336" r:id="rId17"/>
    <p:sldId id="338" r:id="rId18"/>
    <p:sldId id="340" r:id="rId19"/>
    <p:sldId id="343" r:id="rId20"/>
    <p:sldId id="347" r:id="rId21"/>
    <p:sldId id="351" r:id="rId22"/>
    <p:sldId id="349" r:id="rId23"/>
    <p:sldId id="353" r:id="rId24"/>
    <p:sldId id="356" r:id="rId25"/>
    <p:sldId id="359" r:id="rId26"/>
    <p:sldId id="362" r:id="rId27"/>
    <p:sldId id="371" r:id="rId28"/>
    <p:sldId id="372" r:id="rId29"/>
    <p:sldId id="389" r:id="rId30"/>
    <p:sldId id="393" r:id="rId31"/>
    <p:sldId id="395" r:id="rId32"/>
    <p:sldId id="399" r:id="rId33"/>
    <p:sldId id="402" r:id="rId34"/>
    <p:sldId id="407" r:id="rId35"/>
    <p:sldId id="410" r:id="rId36"/>
    <p:sldId id="257" r:id="rId37"/>
    <p:sldId id="271" r:id="rId38"/>
    <p:sldId id="304" r:id="rId39"/>
    <p:sldId id="309" r:id="rId40"/>
    <p:sldId id="311" r:id="rId41"/>
    <p:sldId id="329" r:id="rId42"/>
    <p:sldId id="411" r:id="rId43"/>
    <p:sldId id="404" r:id="rId44"/>
    <p:sldId id="262" r:id="rId45"/>
    <p:sldId id="274" r:id="rId46"/>
    <p:sldId id="281" r:id="rId47"/>
    <p:sldId id="284" r:id="rId48"/>
    <p:sldId id="285" r:id="rId49"/>
    <p:sldId id="325" r:id="rId50"/>
    <p:sldId id="327" r:id="rId51"/>
    <p:sldId id="375" r:id="rId52"/>
    <p:sldId id="288" r:id="rId53"/>
    <p:sldId id="366" r:id="rId54"/>
    <p:sldId id="289" r:id="rId55"/>
    <p:sldId id="290" r:id="rId56"/>
    <p:sldId id="291" r:id="rId57"/>
    <p:sldId id="268" r:id="rId58"/>
    <p:sldId id="365" r:id="rId59"/>
    <p:sldId id="292" r:id="rId60"/>
    <p:sldId id="293" r:id="rId61"/>
    <p:sldId id="300" r:id="rId62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3813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80101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44552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51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398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7890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87875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889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60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9206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020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EE405-FA55-405E-BCB4-CC0E0452EBB0}" type="datetimeFigureOut">
              <a:rPr lang="en-IN" smtClean="0"/>
              <a:t>09-Nov-24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02BF5-670C-4DCD-A329-60DA442D33E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8842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 smtClean="0"/>
              <a:t>AW25 </a:t>
            </a:r>
            <a:br>
              <a:rPr lang="en-IN" b="1" dirty="0" smtClean="0"/>
            </a:br>
            <a:r>
              <a:rPr lang="en-IN" b="1" dirty="0" smtClean="0"/>
              <a:t>FOOTWEAR COLLECTION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11832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5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1841" r="2631" b="26368"/>
          <a:stretch/>
        </p:blipFill>
        <p:spPr>
          <a:xfrm>
            <a:off x="300249" y="1078174"/>
            <a:ext cx="5379167" cy="4230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25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30249" r="1573" b="24179"/>
          <a:stretch/>
        </p:blipFill>
        <p:spPr>
          <a:xfrm>
            <a:off x="6687403" y="0"/>
            <a:ext cx="4735774" cy="40018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9278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32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27" r="162" b="22388"/>
          <a:stretch/>
        </p:blipFill>
        <p:spPr>
          <a:xfrm>
            <a:off x="524694" y="921225"/>
            <a:ext cx="6457963" cy="492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33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28657" r="1220" b="25373"/>
          <a:stretch/>
        </p:blipFill>
        <p:spPr>
          <a:xfrm>
            <a:off x="8093122" y="122830"/>
            <a:ext cx="3770153" cy="3261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33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3" t="35224" r="5099" b="23184"/>
          <a:stretch/>
        </p:blipFill>
        <p:spPr>
          <a:xfrm>
            <a:off x="8093122" y="3511086"/>
            <a:ext cx="3887309" cy="31490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 22024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130618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34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t="29851" r="1926" b="21592"/>
          <a:stretch/>
        </p:blipFill>
        <p:spPr>
          <a:xfrm>
            <a:off x="7451678" y="0"/>
            <a:ext cx="3996222" cy="35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37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35821" b="20995"/>
          <a:stretch/>
        </p:blipFill>
        <p:spPr>
          <a:xfrm>
            <a:off x="760760" y="1166883"/>
            <a:ext cx="5899155" cy="4681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37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31642" r="2982" b="24378"/>
          <a:stretch/>
        </p:blipFill>
        <p:spPr>
          <a:xfrm>
            <a:off x="7560860" y="3554016"/>
            <a:ext cx="3887040" cy="330398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STYLE:22026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335799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37 PM (3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8" t="35423" r="1221" b="19204"/>
          <a:stretch/>
        </p:blipFill>
        <p:spPr>
          <a:xfrm>
            <a:off x="327547" y="503185"/>
            <a:ext cx="6701049" cy="5829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3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34030" r="1221" b="22587"/>
          <a:stretch/>
        </p:blipFill>
        <p:spPr>
          <a:xfrm>
            <a:off x="7601803" y="442959"/>
            <a:ext cx="4590197" cy="367890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22035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9009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4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1" t="30447" r="4746" b="26368"/>
          <a:stretch/>
        </p:blipFill>
        <p:spPr>
          <a:xfrm>
            <a:off x="3057098" y="977020"/>
            <a:ext cx="6155140" cy="51371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22025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4069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5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0" t="25274" r="1220" b="21194"/>
          <a:stretch/>
        </p:blipFill>
        <p:spPr>
          <a:xfrm>
            <a:off x="309348" y="546391"/>
            <a:ext cx="5786652" cy="576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45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28060" r="5452" b="19801"/>
          <a:stretch/>
        </p:blipFill>
        <p:spPr>
          <a:xfrm>
            <a:off x="6264320" y="563790"/>
            <a:ext cx="5818496" cy="573100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22006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1924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7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" t="33234" r="1220" b="18607"/>
          <a:stretch/>
        </p:blipFill>
        <p:spPr>
          <a:xfrm>
            <a:off x="163772" y="859810"/>
            <a:ext cx="5812255" cy="526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47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8209" r="5098" b="16816"/>
          <a:stretch/>
        </p:blipFill>
        <p:spPr>
          <a:xfrm>
            <a:off x="6104133" y="859809"/>
            <a:ext cx="6060571" cy="526803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22008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2113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8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36617" r="4394" b="19601"/>
          <a:stretch/>
        </p:blipFill>
        <p:spPr>
          <a:xfrm>
            <a:off x="150126" y="822278"/>
            <a:ext cx="5936776" cy="5442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4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33035" r="7920" b="17612"/>
          <a:stretch/>
        </p:blipFill>
        <p:spPr>
          <a:xfrm>
            <a:off x="6469039" y="822278"/>
            <a:ext cx="5529820" cy="544204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22007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237893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9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7562" r="3689" b="13632"/>
          <a:stretch/>
        </p:blipFill>
        <p:spPr>
          <a:xfrm>
            <a:off x="1774208" y="136477"/>
            <a:ext cx="4285399" cy="635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50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11343" r="2279" b="8656"/>
          <a:stretch/>
        </p:blipFill>
        <p:spPr>
          <a:xfrm>
            <a:off x="6383697" y="136477"/>
            <a:ext cx="4015898" cy="63558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0" y="136477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22051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1177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0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29055" r="4746" b="18607"/>
          <a:stretch/>
        </p:blipFill>
        <p:spPr>
          <a:xfrm>
            <a:off x="2538485" y="185055"/>
            <a:ext cx="6346208" cy="639483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22037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19199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11-06 at 2.39.30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32239" r="-190" b="28557"/>
          <a:stretch/>
        </p:blipFill>
        <p:spPr>
          <a:xfrm>
            <a:off x="2272352" y="85373"/>
            <a:ext cx="4628288" cy="33521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78" y="3712190"/>
            <a:ext cx="3207873" cy="31466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91" y="3464776"/>
            <a:ext cx="3304783" cy="3365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378" y="32074"/>
            <a:ext cx="3258171" cy="36328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0485" y="196314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22072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49750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4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7114" r="2631" b="14029"/>
          <a:stretch/>
        </p:blipFill>
        <p:spPr>
          <a:xfrm>
            <a:off x="259307" y="572875"/>
            <a:ext cx="4376198" cy="5649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55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3" t="19650" r="2631" b="19056"/>
          <a:stretch/>
        </p:blipFill>
        <p:spPr>
          <a:xfrm>
            <a:off x="8311485" y="578951"/>
            <a:ext cx="3772869" cy="416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55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20895" r="5452" b="20399"/>
          <a:stretch/>
        </p:blipFill>
        <p:spPr>
          <a:xfrm>
            <a:off x="4749421" y="572875"/>
            <a:ext cx="3562064" cy="41698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STYLE:22022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586379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8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25672" r="1573" b="28955"/>
          <a:stretch/>
        </p:blipFill>
        <p:spPr>
          <a:xfrm>
            <a:off x="8140344" y="163774"/>
            <a:ext cx="3574036" cy="322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5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31045" r="1" b="19403"/>
          <a:stretch/>
        </p:blipFill>
        <p:spPr>
          <a:xfrm>
            <a:off x="0" y="677406"/>
            <a:ext cx="5948699" cy="530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59 PM"/>
          <p:cNvPicPr>
            <a:picLocks noGrp="1" noChangeAspect="1"/>
          </p:cNvPicPr>
          <p:nvPr isPhoto="1"/>
        </p:nvPicPr>
        <p:blipFill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 t="18905" b="27761"/>
          <a:stretch/>
        </p:blipFill>
        <p:spPr>
          <a:xfrm>
            <a:off x="8140344" y="3412686"/>
            <a:ext cx="3451225" cy="344531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22021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76338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5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" t="32239" r="515" b="25373"/>
          <a:stretch/>
        </p:blipFill>
        <p:spPr>
          <a:xfrm>
            <a:off x="1625623" y="286603"/>
            <a:ext cx="8414196" cy="6400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-82729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22020 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44846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9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" t="32637" r="1220" b="23980"/>
          <a:stretch/>
        </p:blipFill>
        <p:spPr>
          <a:xfrm>
            <a:off x="122832" y="585254"/>
            <a:ext cx="7246959" cy="5786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59 PM (2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" t="27065" b="24179"/>
          <a:stretch/>
        </p:blipFill>
        <p:spPr>
          <a:xfrm>
            <a:off x="8050559" y="13648"/>
            <a:ext cx="3699835" cy="3290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1.01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30249" r="5452" b="23980"/>
          <a:stretch/>
        </p:blipFill>
        <p:spPr>
          <a:xfrm>
            <a:off x="8084918" y="3334133"/>
            <a:ext cx="3631115" cy="352386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22005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026295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1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28060" r="4041" b="25174"/>
          <a:stretch/>
        </p:blipFill>
        <p:spPr>
          <a:xfrm>
            <a:off x="5842246" y="341194"/>
            <a:ext cx="6048458" cy="540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1 PM (2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8309" r="2631" b="28955"/>
          <a:stretch/>
        </p:blipFill>
        <p:spPr>
          <a:xfrm>
            <a:off x="245659" y="341194"/>
            <a:ext cx="5300069" cy="52407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04967" y="-28138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21998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2564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2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2" t="19900" r="8626" b="19005"/>
          <a:stretch/>
        </p:blipFill>
        <p:spPr>
          <a:xfrm>
            <a:off x="8543497" y="655092"/>
            <a:ext cx="3514429" cy="494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2 PM (2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" t="14727" r="10036" b="21791"/>
          <a:stretch/>
        </p:blipFill>
        <p:spPr>
          <a:xfrm>
            <a:off x="4677870" y="682387"/>
            <a:ext cx="3770096" cy="494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1.02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19304" b="18607"/>
          <a:stretch/>
        </p:blipFill>
        <p:spPr>
          <a:xfrm>
            <a:off x="283461" y="702858"/>
            <a:ext cx="4343129" cy="490145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7041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3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t="23283" r="5099" b="28159"/>
          <a:stretch/>
        </p:blipFill>
        <p:spPr>
          <a:xfrm>
            <a:off x="7710980" y="109184"/>
            <a:ext cx="3411940" cy="3330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4 PM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1" t="25240" r="6216" b="23814"/>
          <a:stretch/>
        </p:blipFill>
        <p:spPr>
          <a:xfrm>
            <a:off x="7850738" y="3466531"/>
            <a:ext cx="3272182" cy="3364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1.03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" t="38839" r="1279" b="21161"/>
          <a:stretch/>
        </p:blipFill>
        <p:spPr>
          <a:xfrm>
            <a:off x="109182" y="1201003"/>
            <a:ext cx="6339486" cy="47903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22019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68803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8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3" t="16717" r="1926" b="14030"/>
          <a:stretch/>
        </p:blipFill>
        <p:spPr>
          <a:xfrm>
            <a:off x="1255599" y="141181"/>
            <a:ext cx="4849192" cy="6591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4" t="16717" r="1220" b="8657"/>
          <a:stretch/>
        </p:blipFill>
        <p:spPr>
          <a:xfrm>
            <a:off x="6359857" y="141181"/>
            <a:ext cx="4587943" cy="659187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-54592" y="141181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22043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39999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8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29254" r="1927" b="22587"/>
          <a:stretch/>
        </p:blipFill>
        <p:spPr>
          <a:xfrm>
            <a:off x="191067" y="868604"/>
            <a:ext cx="5928655" cy="531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9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22886" r="2631" b="23781"/>
          <a:stretch/>
        </p:blipFill>
        <p:spPr>
          <a:xfrm>
            <a:off x="6946711" y="977786"/>
            <a:ext cx="4971605" cy="520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22060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71687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" t="4377" r="1004" b="3284"/>
          <a:stretch/>
        </p:blipFill>
        <p:spPr>
          <a:xfrm>
            <a:off x="118491" y="709683"/>
            <a:ext cx="5603994" cy="59913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0" r="5217" b="6327"/>
          <a:stretch/>
        </p:blipFill>
        <p:spPr>
          <a:xfrm>
            <a:off x="5812750" y="1299218"/>
            <a:ext cx="3145406" cy="3341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t="3384" r="5680" b="7263"/>
          <a:stretch/>
        </p:blipFill>
        <p:spPr>
          <a:xfrm>
            <a:off x="9110264" y="1299218"/>
            <a:ext cx="3040792" cy="32276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22088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154044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51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3234" r="3335" b="20398"/>
          <a:stretch/>
        </p:blipFill>
        <p:spPr>
          <a:xfrm>
            <a:off x="68237" y="638033"/>
            <a:ext cx="5961956" cy="524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51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34428" r="2631" b="21194"/>
          <a:stretch/>
        </p:blipFill>
        <p:spPr>
          <a:xfrm>
            <a:off x="6078722" y="638033"/>
            <a:ext cx="6017743" cy="524201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98042" y="204716"/>
            <a:ext cx="298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 : 22062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054074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" t="6840" r="-196" b="11371"/>
          <a:stretch/>
        </p:blipFill>
        <p:spPr>
          <a:xfrm>
            <a:off x="7366449" y="0"/>
            <a:ext cx="4640239" cy="34938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t="15217" r="2523" b="13616"/>
          <a:stretch/>
        </p:blipFill>
        <p:spPr>
          <a:xfrm>
            <a:off x="7465325" y="3575712"/>
            <a:ext cx="4244455" cy="3249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9" t="7562" r="3680" b="9055"/>
          <a:stretch/>
        </p:blipFill>
        <p:spPr>
          <a:xfrm>
            <a:off x="204715" y="464023"/>
            <a:ext cx="7028597" cy="57184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STYLE:22090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460278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2" y="163771"/>
            <a:ext cx="3929467" cy="38693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" b="5671"/>
          <a:stretch/>
        </p:blipFill>
        <p:spPr>
          <a:xfrm>
            <a:off x="2626130" y="4084415"/>
            <a:ext cx="2670907" cy="27735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" t="2786" r="1395" b="6866"/>
          <a:stretch/>
        </p:blipFill>
        <p:spPr>
          <a:xfrm>
            <a:off x="6072301" y="177420"/>
            <a:ext cx="3996158" cy="375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" t="2984" r="1355" b="3682"/>
          <a:stretch/>
        </p:blipFill>
        <p:spPr>
          <a:xfrm>
            <a:off x="8413961" y="4029822"/>
            <a:ext cx="2737985" cy="27915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3509" y="126115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22038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755860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09" y="3500651"/>
            <a:ext cx="3485891" cy="33573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09" y="167694"/>
            <a:ext cx="3375270" cy="32550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4" y="483332"/>
            <a:ext cx="6389971" cy="58787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22096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73896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08" y="109182"/>
            <a:ext cx="3179936" cy="32345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208" y="3558420"/>
            <a:ext cx="3348389" cy="31494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12" y="566148"/>
            <a:ext cx="6387771" cy="59845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22065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68396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972" y="163774"/>
            <a:ext cx="3375012" cy="33095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80" y="3583937"/>
            <a:ext cx="3173795" cy="32740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30" y="354842"/>
            <a:ext cx="6667385" cy="6250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5911" y="0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22041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191297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74" y="491319"/>
            <a:ext cx="4281892" cy="5841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639" y="491319"/>
            <a:ext cx="5162758" cy="5883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22091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26713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1.59.53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8" t="34228" r="2738" b="28955"/>
          <a:stretch/>
        </p:blipFill>
        <p:spPr>
          <a:xfrm>
            <a:off x="95535" y="616741"/>
            <a:ext cx="5732059" cy="3998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1.59.54 PM (1)"/>
          <p:cNvPicPr>
            <a:picLocks noGrp="1" noChangeAspect="1"/>
          </p:cNvPicPr>
          <p:nvPr isPhoto="1"/>
        </p:nvPicPr>
        <p:blipFill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6" b="21990"/>
          <a:stretch/>
        </p:blipFill>
        <p:spPr>
          <a:xfrm>
            <a:off x="5907023" y="128077"/>
            <a:ext cx="2949353" cy="2787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1.59.54 PM (2)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6" b="22985"/>
          <a:stretch/>
        </p:blipFill>
        <p:spPr>
          <a:xfrm>
            <a:off x="6485715" y="2962809"/>
            <a:ext cx="4532576" cy="3867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hatsApp Image 2024-10-27 at 1.59.55 PM"/>
          <p:cNvPicPr>
            <a:picLocks noGrp="1" noChangeAspect="1"/>
          </p:cNvPicPr>
          <p:nvPr isPhoto="1"/>
        </p:nvPicPr>
        <p:blipFill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29452" r="2631" b="24975"/>
          <a:stretch/>
        </p:blipFill>
        <p:spPr>
          <a:xfrm>
            <a:off x="8878433" y="128076"/>
            <a:ext cx="3286272" cy="27872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5006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01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33" b="21195"/>
          <a:stretch/>
        </p:blipFill>
        <p:spPr>
          <a:xfrm>
            <a:off x="419828" y="948519"/>
            <a:ext cx="6340204" cy="5097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02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0" b="22189"/>
          <a:stretch/>
        </p:blipFill>
        <p:spPr>
          <a:xfrm>
            <a:off x="7409004" y="31214"/>
            <a:ext cx="3993155" cy="352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02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0" b="24975"/>
          <a:stretch/>
        </p:blipFill>
        <p:spPr>
          <a:xfrm>
            <a:off x="7409005" y="3603010"/>
            <a:ext cx="3993155" cy="318228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60812" y="259307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22015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6686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3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8" t="40199" r="2631" b="21194"/>
          <a:stretch/>
        </p:blipFill>
        <p:spPr>
          <a:xfrm>
            <a:off x="0" y="1105469"/>
            <a:ext cx="6264000" cy="4353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24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29851" r="-1248" b="26169"/>
          <a:stretch/>
        </p:blipFill>
        <p:spPr>
          <a:xfrm>
            <a:off x="7224216" y="68239"/>
            <a:ext cx="4205242" cy="349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24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37215" r="6157" b="19999"/>
          <a:stretch/>
        </p:blipFill>
        <p:spPr>
          <a:xfrm>
            <a:off x="7356143" y="3712191"/>
            <a:ext cx="3906656" cy="31458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060812" y="259307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22017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2579782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6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" t="35224" r="5099" b="24776"/>
          <a:stretch/>
        </p:blipFill>
        <p:spPr>
          <a:xfrm>
            <a:off x="341194" y="1501253"/>
            <a:ext cx="5622878" cy="4297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2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32239" r="-191" b="30348"/>
          <a:stretch/>
        </p:blipFill>
        <p:spPr>
          <a:xfrm>
            <a:off x="6946709" y="218362"/>
            <a:ext cx="5038201" cy="36712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487606" y="614149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22018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3452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7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29452" r="3688" b="26766"/>
          <a:stretch/>
        </p:blipFill>
        <p:spPr>
          <a:xfrm>
            <a:off x="135350" y="1288413"/>
            <a:ext cx="5911822" cy="502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7 PM (2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" t="27263" b="25970"/>
          <a:stretch/>
        </p:blipFill>
        <p:spPr>
          <a:xfrm>
            <a:off x="6226541" y="1288413"/>
            <a:ext cx="5715250" cy="502162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098042" y="204716"/>
            <a:ext cx="298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 : 22062-B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3139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10-27 at 2.00.29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6" t="38607" r="2631" b="18408"/>
          <a:stretch/>
        </p:blipFill>
        <p:spPr>
          <a:xfrm>
            <a:off x="7820167" y="81888"/>
            <a:ext cx="3794078" cy="334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31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34428" r="5099" b="23184"/>
          <a:stretch/>
        </p:blipFill>
        <p:spPr>
          <a:xfrm>
            <a:off x="7902052" y="3558519"/>
            <a:ext cx="3748082" cy="325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hatsApp Image 2024-10-27 at 2.00.32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" t="36816" r="2983" b="21194"/>
          <a:stretch/>
        </p:blipFill>
        <p:spPr>
          <a:xfrm>
            <a:off x="477672" y="723331"/>
            <a:ext cx="7072905" cy="552734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2060812" y="259307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21981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0279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0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33433" r="5098" b="25174"/>
          <a:stretch/>
        </p:blipFill>
        <p:spPr>
          <a:xfrm>
            <a:off x="2033516" y="398516"/>
            <a:ext cx="7809932" cy="624794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2138" y="0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21973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58578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41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" t="39204" r="10037" b="19403"/>
          <a:stretch/>
        </p:blipFill>
        <p:spPr>
          <a:xfrm>
            <a:off x="2647666" y="262038"/>
            <a:ext cx="7383440" cy="607018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95785" y="262038"/>
            <a:ext cx="2988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21980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86547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656" y="187413"/>
            <a:ext cx="3653347" cy="3274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199" y="3657598"/>
            <a:ext cx="3538804" cy="3124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95" y="3657598"/>
            <a:ext cx="3756333" cy="31048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7" y="63888"/>
            <a:ext cx="5133300" cy="35211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88502" y="187413"/>
            <a:ext cx="2980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 : 22097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540624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1.59.55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90" r="867" b="30547"/>
          <a:stretch/>
        </p:blipFill>
        <p:spPr>
          <a:xfrm>
            <a:off x="7242824" y="668740"/>
            <a:ext cx="4835446" cy="237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1.59.55 PM (2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88" r="5099" b="34130"/>
          <a:stretch/>
        </p:blipFill>
        <p:spPr>
          <a:xfrm>
            <a:off x="7242823" y="3179928"/>
            <a:ext cx="4949177" cy="2169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1.59.56 PM (1)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83" b="21194"/>
          <a:stretch/>
        </p:blipFill>
        <p:spPr>
          <a:xfrm>
            <a:off x="315254" y="937025"/>
            <a:ext cx="6927569" cy="43482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299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02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44" b="23383"/>
          <a:stretch/>
        </p:blipFill>
        <p:spPr>
          <a:xfrm>
            <a:off x="655093" y="631622"/>
            <a:ext cx="6974006" cy="560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03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37" b="23980"/>
          <a:stretch/>
        </p:blipFill>
        <p:spPr>
          <a:xfrm>
            <a:off x="7806355" y="95249"/>
            <a:ext cx="4344701" cy="333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03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6" b="28358"/>
          <a:stretch/>
        </p:blipFill>
        <p:spPr>
          <a:xfrm>
            <a:off x="7806355" y="3573990"/>
            <a:ext cx="4344701" cy="31407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0911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10-27 at 2.00.08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9" b="25970"/>
          <a:stretch/>
        </p:blipFill>
        <p:spPr>
          <a:xfrm>
            <a:off x="60870" y="477672"/>
            <a:ext cx="6468970" cy="3193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09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7" b="34925"/>
          <a:stretch/>
        </p:blipFill>
        <p:spPr>
          <a:xfrm>
            <a:off x="6828244" y="3903261"/>
            <a:ext cx="5325334" cy="2497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hatsApp Image 2024-10-27 at 2.00.09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10" b="32935"/>
          <a:stretch/>
        </p:blipFill>
        <p:spPr>
          <a:xfrm>
            <a:off x="930206" y="3903261"/>
            <a:ext cx="5381339" cy="2770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WhatsApp Image 2024-10-27 at 2.00.10 PM"/>
          <p:cNvPicPr>
            <a:picLocks noGrp="1" noChangeAspect="1"/>
          </p:cNvPicPr>
          <p:nvPr isPhoto="1"/>
        </p:nvPicPr>
        <p:blipFill rotWithShape="1"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1" t="40000" r="515" b="32139"/>
          <a:stretch/>
        </p:blipFill>
        <p:spPr>
          <a:xfrm>
            <a:off x="6699099" y="477672"/>
            <a:ext cx="5460274" cy="28523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37291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atsApp Image 2024-10-27 at 2.00.08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" t="38607" b="30746"/>
          <a:stretch/>
        </p:blipFill>
        <p:spPr>
          <a:xfrm>
            <a:off x="1392073" y="791571"/>
            <a:ext cx="9462447" cy="53208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9788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0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81" b="29950"/>
          <a:stretch/>
        </p:blipFill>
        <p:spPr>
          <a:xfrm>
            <a:off x="1071788" y="1091820"/>
            <a:ext cx="10350179" cy="48176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2561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38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2" b="15622"/>
          <a:stretch/>
        </p:blipFill>
        <p:spPr>
          <a:xfrm>
            <a:off x="2988860" y="352000"/>
            <a:ext cx="5738339" cy="6171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7300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00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8" b="25373"/>
          <a:stretch/>
        </p:blipFill>
        <p:spPr>
          <a:xfrm>
            <a:off x="6512407" y="1013663"/>
            <a:ext cx="5679593" cy="464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01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5" b="25771"/>
          <a:stretch/>
        </p:blipFill>
        <p:spPr>
          <a:xfrm>
            <a:off x="341194" y="735019"/>
            <a:ext cx="5950424" cy="52037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STYLE:22000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3010728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39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25871" r="4041" b="21791"/>
          <a:stretch/>
        </p:blipFill>
        <p:spPr>
          <a:xfrm>
            <a:off x="2988859" y="859809"/>
            <a:ext cx="5029175" cy="4844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7987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1-06 at 2.39.27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" t="26667" r="8384" b="28955"/>
          <a:stretch/>
        </p:blipFill>
        <p:spPr>
          <a:xfrm>
            <a:off x="68240" y="397323"/>
            <a:ext cx="5901615" cy="508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1-06 at 2.39.28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26069" r="1529" b="31343"/>
          <a:stretch/>
        </p:blipFill>
        <p:spPr>
          <a:xfrm>
            <a:off x="6102666" y="397323"/>
            <a:ext cx="5993798" cy="50874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4040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3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9" t="9154" r="3688" b="7662"/>
          <a:stretch/>
        </p:blipFill>
        <p:spPr>
          <a:xfrm>
            <a:off x="4080680" y="148866"/>
            <a:ext cx="4067033" cy="6538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24973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6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0" t="6369" r="869" b="24377"/>
          <a:stretch/>
        </p:blipFill>
        <p:spPr>
          <a:xfrm>
            <a:off x="3125336" y="95534"/>
            <a:ext cx="4967787" cy="66491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75421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4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14328" r="6157" b="22388"/>
          <a:stretch/>
        </p:blipFill>
        <p:spPr>
          <a:xfrm>
            <a:off x="3536659" y="454943"/>
            <a:ext cx="4761180" cy="589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277160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atsApp Image 2024-10-27 at 2.00.14 PM (2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17711" r="5804" b="19005"/>
          <a:stretch/>
        </p:blipFill>
        <p:spPr>
          <a:xfrm>
            <a:off x="3610818" y="177421"/>
            <a:ext cx="4789891" cy="65372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6072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4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7" b="20000"/>
          <a:stretch/>
        </p:blipFill>
        <p:spPr>
          <a:xfrm>
            <a:off x="3183862" y="204716"/>
            <a:ext cx="6106096" cy="66532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80032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1.59.58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4" t="8557" r="1573" b="18010"/>
          <a:stretch/>
        </p:blipFill>
        <p:spPr>
          <a:xfrm>
            <a:off x="764276" y="245660"/>
            <a:ext cx="4599295" cy="6428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1.59.57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16916" r="1926" b="22587"/>
          <a:stretch/>
        </p:blipFill>
        <p:spPr>
          <a:xfrm>
            <a:off x="5868537" y="185312"/>
            <a:ext cx="5336275" cy="6488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3694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1.06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5" t="12737" r="2982" b="18408"/>
          <a:stretch/>
        </p:blipFill>
        <p:spPr>
          <a:xfrm>
            <a:off x="966292" y="40941"/>
            <a:ext cx="5038724" cy="6705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1.06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9" t="14727" r="3748" b="15423"/>
          <a:stretch/>
        </p:blipFill>
        <p:spPr>
          <a:xfrm>
            <a:off x="6264324" y="40941"/>
            <a:ext cx="5109358" cy="6691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29535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5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7" t="3582" b="18209"/>
          <a:stretch/>
        </p:blipFill>
        <p:spPr>
          <a:xfrm>
            <a:off x="3616658" y="96427"/>
            <a:ext cx="4523688" cy="6747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074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04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0" b="26368"/>
          <a:stretch/>
        </p:blipFill>
        <p:spPr>
          <a:xfrm>
            <a:off x="354841" y="830575"/>
            <a:ext cx="5765635" cy="4655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06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84" b="29154"/>
          <a:stretch/>
        </p:blipFill>
        <p:spPr>
          <a:xfrm>
            <a:off x="7912092" y="27276"/>
            <a:ext cx="3926792" cy="332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06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91" b="28159"/>
          <a:stretch/>
        </p:blipFill>
        <p:spPr>
          <a:xfrm>
            <a:off x="7968559" y="3405116"/>
            <a:ext cx="3870325" cy="34392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21999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64813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6 PM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9" t="13532" b="10647"/>
          <a:stretch/>
        </p:blipFill>
        <p:spPr>
          <a:xfrm>
            <a:off x="4094328" y="122832"/>
            <a:ext cx="4082556" cy="6691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94928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1 PM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838" y="0"/>
            <a:ext cx="387032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29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17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" t="10150" r="1" b="16418"/>
          <a:stretch/>
        </p:blipFill>
        <p:spPr>
          <a:xfrm>
            <a:off x="1665028" y="491319"/>
            <a:ext cx="4735772" cy="625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18 PM (1)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7" t="15522" r="162" b="7662"/>
          <a:stretch/>
        </p:blipFill>
        <p:spPr>
          <a:xfrm>
            <a:off x="7069539" y="114133"/>
            <a:ext cx="4558353" cy="658997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 22042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5739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0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15522" r="868" b="11244"/>
          <a:stretch/>
        </p:blipFill>
        <p:spPr>
          <a:xfrm>
            <a:off x="109183" y="736979"/>
            <a:ext cx="3953030" cy="5704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20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4" b="9254"/>
          <a:stretch/>
        </p:blipFill>
        <p:spPr>
          <a:xfrm>
            <a:off x="8036232" y="736979"/>
            <a:ext cx="4105281" cy="5790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WhatsApp Image 2024-10-27 at 2.00.21 PM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8" t="10746" r="5452" b="11045"/>
          <a:stretch/>
        </p:blipFill>
        <p:spPr>
          <a:xfrm>
            <a:off x="4278278" y="736979"/>
            <a:ext cx="3541889" cy="57047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6854" y="12807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STYLE:22044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507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atsApp Image 2024-10-27 at 2.00.22 PM (1)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" t="17712" r="16736" b="12438"/>
          <a:stretch/>
        </p:blipFill>
        <p:spPr>
          <a:xfrm>
            <a:off x="1828801" y="154116"/>
            <a:ext cx="4339988" cy="6652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WhatsApp Image 2024-10-27 at 2.00.22 PM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" t="24843" r="2690" b="7098"/>
          <a:stretch/>
        </p:blipFill>
        <p:spPr>
          <a:xfrm>
            <a:off x="6551624" y="154117"/>
            <a:ext cx="5368378" cy="66521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43302" y="154116"/>
            <a:ext cx="3370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STYLE:22011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3198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114</Words>
  <Application>Microsoft Office PowerPoint</Application>
  <PresentationFormat>Widescreen</PresentationFormat>
  <Paragraphs>43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Office Theme</vt:lpstr>
      <vt:lpstr>AW25  FOOTWEAR COLLECTION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AW25  FOOTWEAR COLLECTION</dc:title>
  <dc:creator>Microsoft account</dc:creator>
  <cp:lastModifiedBy>Microsoft account</cp:lastModifiedBy>
  <cp:revision>44</cp:revision>
  <dcterms:created xsi:type="dcterms:W3CDTF">2024-11-09T06:56:15Z</dcterms:created>
  <dcterms:modified xsi:type="dcterms:W3CDTF">2024-11-09T11:40:20Z</dcterms:modified>
</cp:coreProperties>
</file>